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21FEF-7632-4B87-8353-1EB21AB00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B6E3E0-BE9A-4EA2-9BA5-45F4DDD2E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8786B0-0650-4420-9142-E31266127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2F7FF3-0DF5-495A-88A9-90D629C8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87BF71-22E3-469B-8D94-2A66CDC7D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21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4C62B-2D05-4E41-A251-502B4575C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133B36-2202-464B-856E-74D7C892D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81BD37-5772-49B3-9A55-5EE9B06C1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61F716-4ECB-4D34-85B8-EA0B2DF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3EFC47-1B04-4D9C-87A1-7EC440CD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822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1AB6DE-B3C3-4E7E-8260-D2AC263E7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856CB8-4CA0-4A9D-8276-D5B6D924D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D986DC-7B27-413C-B244-4856AD35F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16C27-59C4-47A3-B37E-8DCF7C4F5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E8783E-162A-4C07-8FE1-D858A3BF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247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4A5D4-7362-4F67-B5D8-48DA1EB90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EB7FC0-6CE5-4F6D-AAE3-88891C415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F20AA8-C512-459F-92CB-8D2EADDB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1FE8B6-32BB-4252-B675-F91FF90E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0CCB69-6B42-4757-8DC3-A421891B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300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0DF688-326A-4380-ACDF-AC41DBB16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B7E53B-5EF2-4132-96E9-C4E0BF10F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7666DA-1CD6-48C9-91BD-51E4318E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7CC552-275A-438C-9F68-3245E4171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AB323A-E4EE-4585-B06F-F323A1D46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12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D199F-ED57-4196-98B8-1B99303C4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D05D84-3146-4A6C-8E0F-8989A58DE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AA558D-E31F-4598-A224-E2409B0E8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EB8446-F547-4D14-9A20-32AFA57CA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17074B-E070-4751-8D7E-288832E52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14617C-2DBC-4B38-A6B0-6BB915569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649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0BDA0-98F4-459B-9E7A-38A6A4EF7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F79BC4-6272-4384-A032-BF56E48FE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042C2D-F7D6-4D35-8050-567C13696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E6FCA1-3760-4D50-94E6-D7D48B8C5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C23E35B-4400-42C0-BED0-FF7BDB57F6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8D4C94E-8107-4611-8BD4-AAF5FA2D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38CED5-9646-44B3-8EEA-8787293FB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A42E01-F0CC-4375-AE43-F78778AC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8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70A0D-123E-400D-8E8D-4F31E4E7E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1B7CF3-1BD9-4A1B-9F79-CDE2B4430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E11BEE8-E65B-4760-B88A-37A852E8E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60439BA-573F-4CCE-95E9-98C67CAB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646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1477A0-4288-462C-8ED4-56BCB3C6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E5A756F-07E6-4B39-AD60-84F741021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E4D525-3FDF-4226-9737-0DA56B91C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615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3411F-3312-46C5-B534-2A0429913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DFC5AB-F1E9-4C66-BC63-0713917A8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99BC8C-2ED3-4358-ABDD-51EA60F03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401F49-2901-42EC-A973-4D342226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8FB5C6-0FDE-4613-8087-AB49523E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75462E-BADB-4AAE-92D3-08E299F8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77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54A136-A381-4E0B-9C76-204C56154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747C60-E388-425F-B709-8C63E77A8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D0E4FE-F802-41A2-9FF6-1D6700A32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58E855-3D98-411F-8E26-02EAE35FE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D3F9A5-9E92-42E6-86D8-E0E935CCB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E78DE8-A596-4A85-984C-3963700BD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96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5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585F44-D139-44DA-BAE1-97E07CC0D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617E18-657E-4A9E-93A5-301BBF73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067171-0892-40A7-AFA2-2F08732E6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21B24-5136-4A2D-9006-A90C074AD00B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FD8805-1317-4F04-8D86-3F5DA09B56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F652DF-A0BA-446B-81BC-3CB4774AD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E17BB-3300-401F-897B-08AE313A39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338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9CBF25-FAA3-4C5C-B5FA-58DE629DD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857" y="1520825"/>
            <a:ext cx="4618383" cy="1325563"/>
          </a:xfrm>
        </p:spPr>
        <p:txBody>
          <a:bodyPr/>
          <a:lstStyle/>
          <a:p>
            <a:pPr algn="ctr"/>
            <a:r>
              <a:rPr lang="es-MX" sz="6000" b="1" dirty="0"/>
              <a:t>TÍTULO</a:t>
            </a:r>
            <a:endParaRPr lang="es-MX" b="1" dirty="0">
              <a:latin typeface="Tw Cen MT" panose="020B0602020104020603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D5A35DD-2202-460A-9B60-42FFECCCB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74" y="3272942"/>
            <a:ext cx="2958548" cy="738671"/>
          </a:xfrm>
        </p:spPr>
        <p:txBody>
          <a:bodyPr/>
          <a:lstStyle/>
          <a:p>
            <a:pPr marL="0" indent="0" algn="ctr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SUSBTÍTULO</a:t>
            </a:r>
          </a:p>
        </p:txBody>
      </p:sp>
    </p:spTree>
    <p:extLst>
      <p:ext uri="{BB962C8B-B14F-4D97-AF65-F5344CB8AC3E}">
        <p14:creationId xmlns:p14="http://schemas.microsoft.com/office/powerpoint/2010/main" val="224712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C49A5-0D68-4516-BE8F-64B1F4CBD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w Cen MT" panose="020B0602020104020603" pitchFamily="34" charset="0"/>
              </a:rPr>
              <a:t>TÍTULO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4DB6F6-36D6-4EBA-9EB5-E15E3758D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239746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de Office</vt:lpstr>
      <vt:lpstr>TÍTULO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7</cp:revision>
  <dcterms:created xsi:type="dcterms:W3CDTF">2018-08-21T14:16:23Z</dcterms:created>
  <dcterms:modified xsi:type="dcterms:W3CDTF">2018-08-22T15:07:25Z</dcterms:modified>
</cp:coreProperties>
</file>